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9" r:id="rId13"/>
    <p:sldId id="271" r:id="rId14"/>
    <p:sldId id="268" r:id="rId15"/>
    <p:sldId id="270" r:id="rId16"/>
    <p:sldId id="273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C264-68C6-4FDB-BD9A-A134AAC5834F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3A15-3DFE-46B5-AB7F-8866921092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2071678"/>
            <a:ext cx="7772400" cy="1099155"/>
          </a:xfrm>
          <a:noFill/>
        </p:spPr>
        <p:txBody>
          <a:bodyPr>
            <a:normAutofit/>
          </a:bodyPr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TEZ BAŞLIĞI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686072"/>
          </a:xfrm>
          <a:solidFill>
            <a:schemeClr val="bg1"/>
          </a:solidFill>
          <a:ln w="19050">
            <a:noFill/>
          </a:ln>
        </p:spPr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TC.</a:t>
            </a:r>
          </a:p>
          <a:p>
            <a:pPr>
              <a:lnSpc>
                <a:spcPct val="120000"/>
              </a:lnSpc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SAĞLIK BİLİMLERİ ÜNİVERSİTESİ</a:t>
            </a:r>
          </a:p>
          <a:p>
            <a:pPr>
              <a:lnSpc>
                <a:spcPct val="120000"/>
              </a:lnSpc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HAYDARPAŞA NUMUNE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ARAŞTIRMA HASTANESİ</a:t>
            </a:r>
          </a:p>
          <a:p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……….KLİNİĞİ</a:t>
            </a: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XXXXX</a:t>
            </a: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 DANIŞMANI: XX. DR. XXXXX</a:t>
            </a:r>
          </a:p>
          <a:p>
            <a:endParaRPr lang="tr-T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290" y="178595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91486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Popülasyonu </a:t>
            </a:r>
            <a:r>
              <a:rPr lang="tr-TR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trike="sngStrik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411" y="208765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İkincil 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Değişkenleri     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139049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12" y="139049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62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336704" cy="1301006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Materyal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521" y="24549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İstatiksel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24549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137327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24549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Sonuç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24549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208765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70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Ek/ </a:t>
            </a:r>
            <a:r>
              <a:rPr lang="tr-TR" sz="3600" dirty="0" err="1">
                <a:latin typeface="Times New Roman" pitchFamily="18" charset="0"/>
                <a:cs typeface="Times New Roman" pitchFamily="18" charset="0"/>
              </a:rPr>
              <a:t>ler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444" y="24549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9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79712" y="231771"/>
            <a:ext cx="4038600" cy="100013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     Sunum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Planı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258816" cy="3911609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Sorusu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 Plan ve Gerekçe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Amacı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Hipotezler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Türü/Tasarım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Yeri/Evreni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Popülasyonu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Birincil ve İkincil Sonuç Değişkenleri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32040" y="2214554"/>
            <a:ext cx="3960440" cy="3911609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Materyal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İstatiksel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Yöntemler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6058"/>
            <a:ext cx="1588403" cy="160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84647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06" y="143269"/>
            <a:ext cx="1511453" cy="152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42581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ve Gerekçe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50" y="217891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60" y="254712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Hipotez/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 H0:</a:t>
            </a:r>
          </a:p>
          <a:p>
            <a:pPr marL="0" indent="0">
              <a:buNone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tr-TR" dirty="0"/>
              <a:t>: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825" y="244484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Türü/Tasarım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19050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1940"/>
            <a:ext cx="1489059" cy="157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00200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Araştırma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 ve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513" y="233826"/>
            <a:ext cx="1531927" cy="155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 w="28575">
            <a:solidFill>
              <a:schemeClr val="tx1"/>
            </a:solidFill>
          </a:ln>
        </p:spPr>
        <p:txBody>
          <a:bodyPr/>
          <a:lstStyle/>
          <a:p>
            <a:endParaRPr lang="tr-T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50" y="263505"/>
            <a:ext cx="1623694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1940"/>
            <a:ext cx="1872208" cy="14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073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77</Words>
  <Application>Microsoft Office PowerPoint</Application>
  <PresentationFormat>Ekran Gösterisi (4:3)</PresentationFormat>
  <Paragraphs>49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Ofis Teması</vt:lpstr>
      <vt:lpstr>TEZ BAŞLIĞI</vt:lpstr>
      <vt:lpstr>      Sunum Planı</vt:lpstr>
      <vt:lpstr> Araştırma Sorusu </vt:lpstr>
      <vt:lpstr> Arka Plan ve Gerekçe </vt:lpstr>
      <vt:lpstr> Araştırmanın Amacı </vt:lpstr>
      <vt:lpstr> Hipotez/ler </vt:lpstr>
      <vt:lpstr> Araştırmanın Türü/Tasarım </vt:lpstr>
      <vt:lpstr>      Araştırma Yeri ve  Evreni </vt:lpstr>
      <vt:lpstr> Örneklem Büyüklüğü (Power Analiz) </vt:lpstr>
      <vt:lpstr> Araştırma Popülasyonu  </vt:lpstr>
      <vt:lpstr> Araştırmanın  Birincil ve İkincil  Sonuç Değişkenleri         </vt:lpstr>
      <vt:lpstr> Etik Kurul Kararı </vt:lpstr>
      <vt:lpstr> Materyal ve Metod </vt:lpstr>
      <vt:lpstr> İstatiksel Yöntemler </vt:lpstr>
      <vt:lpstr> Bulgular </vt:lpstr>
      <vt:lpstr>Tartışma</vt:lpstr>
      <vt:lpstr>Sonuç</vt:lpstr>
      <vt:lpstr>Kaynaklar</vt:lpstr>
      <vt:lpstr>Ek/ 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TEZ BAŞLIĞI</dc:title>
  <dc:creator>fvural</dc:creator>
  <cp:lastModifiedBy>Hulya OZKARA</cp:lastModifiedBy>
  <cp:revision>16</cp:revision>
  <dcterms:created xsi:type="dcterms:W3CDTF">2023-01-27T13:04:50Z</dcterms:created>
  <dcterms:modified xsi:type="dcterms:W3CDTF">2023-01-31T10:53:04Z</dcterms:modified>
</cp:coreProperties>
</file>